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5486400" cy="5486400"/>
  <p:notesSz cx="6858000" cy="9144000"/>
  <p:defaultTextStyle>
    <a:defPPr>
      <a:defRPr lang="en-US"/>
    </a:defPPr>
    <a:lvl1pPr marL="0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13462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26922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40383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253843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56730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88076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194226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507689" algn="l" defTabSz="31346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9" d="100"/>
          <a:sy n="99" d="100"/>
        </p:scale>
        <p:origin x="-1488" y="-80"/>
      </p:cViewPr>
      <p:guideLst>
        <p:guide orient="horz" pos="1728"/>
        <p:guide pos="172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4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A293E-EEF1-4C4D-811F-DC1ADF193EFA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685800"/>
            <a:ext cx="3429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03FE1A-E89C-5F4B-BC0A-6058B9B5B6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92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13462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26922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40383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53843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6730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8076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94226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507689" algn="l" defTabSz="313462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linguistic</a:t>
            </a:r>
            <a:r>
              <a:rPr lang="en-US" baseline="0" dirty="0" smtClean="0"/>
              <a:t> complexity preference (effect size)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62DAF9B-4FE6-924E-8BCC-930D44F2155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756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" y="1704340"/>
            <a:ext cx="4663440" cy="11760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2960" y="3108960"/>
            <a:ext cx="384048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134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269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9403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2538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56730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8807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1942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507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241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938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967" y="175260"/>
            <a:ext cx="740093" cy="374523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783" y="175260"/>
            <a:ext cx="2130742" cy="374523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902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388" y="3525520"/>
            <a:ext cx="4663440" cy="1089660"/>
          </a:xfrm>
        </p:spPr>
        <p:txBody>
          <a:bodyPr anchor="t"/>
          <a:lstStyle>
            <a:lvl1pPr algn="l">
              <a:defRPr sz="2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388" y="2325371"/>
            <a:ext cx="4663440" cy="1200150"/>
          </a:xfrm>
        </p:spPr>
        <p:txBody>
          <a:bodyPr anchor="b"/>
          <a:lstStyle>
            <a:lvl1pPr marL="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31346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26922" indent="0">
              <a:buNone/>
              <a:defRPr sz="1100">
                <a:solidFill>
                  <a:schemeClr val="tx1">
                    <a:tint val="75000"/>
                  </a:schemeClr>
                </a:solidFill>
              </a:defRPr>
            </a:lvl3pPr>
            <a:lvl4pPr marL="94038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4pPr>
            <a:lvl5pPr marL="1253843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5pPr>
            <a:lvl6pPr marL="156730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6pPr>
            <a:lvl7pPr marL="188076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7pPr>
            <a:lvl8pPr marL="2194226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8pPr>
            <a:lvl9pPr marL="2507689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35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785" y="1023620"/>
            <a:ext cx="1435417" cy="289687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91640" y="1023620"/>
            <a:ext cx="1435418" cy="289687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0314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2" y="1228090"/>
            <a:ext cx="2424113" cy="511810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13462" indent="0">
              <a:buNone/>
              <a:defRPr sz="1400" b="1"/>
            </a:lvl2pPr>
            <a:lvl3pPr marL="626922" indent="0">
              <a:buNone/>
              <a:defRPr sz="1200" b="1"/>
            </a:lvl3pPr>
            <a:lvl4pPr marL="940383" indent="0">
              <a:buNone/>
              <a:defRPr sz="1100" b="1"/>
            </a:lvl4pPr>
            <a:lvl5pPr marL="1253843" indent="0">
              <a:buNone/>
              <a:defRPr sz="1100" b="1"/>
            </a:lvl5pPr>
            <a:lvl6pPr marL="1567306" indent="0">
              <a:buNone/>
              <a:defRPr sz="1100" b="1"/>
            </a:lvl6pPr>
            <a:lvl7pPr marL="1880766" indent="0">
              <a:buNone/>
              <a:defRPr sz="1100" b="1"/>
            </a:lvl7pPr>
            <a:lvl8pPr marL="2194226" indent="0">
              <a:buNone/>
              <a:defRPr sz="1100" b="1"/>
            </a:lvl8pPr>
            <a:lvl9pPr marL="250768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322" y="1739900"/>
            <a:ext cx="2424113" cy="31610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87018" y="1228090"/>
            <a:ext cx="2425065" cy="511810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13462" indent="0">
              <a:buNone/>
              <a:defRPr sz="1400" b="1"/>
            </a:lvl2pPr>
            <a:lvl3pPr marL="626922" indent="0">
              <a:buNone/>
              <a:defRPr sz="1200" b="1"/>
            </a:lvl3pPr>
            <a:lvl4pPr marL="940383" indent="0">
              <a:buNone/>
              <a:defRPr sz="1100" b="1"/>
            </a:lvl4pPr>
            <a:lvl5pPr marL="1253843" indent="0">
              <a:buNone/>
              <a:defRPr sz="1100" b="1"/>
            </a:lvl5pPr>
            <a:lvl6pPr marL="1567306" indent="0">
              <a:buNone/>
              <a:defRPr sz="1100" b="1"/>
            </a:lvl6pPr>
            <a:lvl7pPr marL="1880766" indent="0">
              <a:buNone/>
              <a:defRPr sz="1100" b="1"/>
            </a:lvl7pPr>
            <a:lvl8pPr marL="2194226" indent="0">
              <a:buNone/>
              <a:defRPr sz="1100" b="1"/>
            </a:lvl8pPr>
            <a:lvl9pPr marL="2507689" indent="0">
              <a:buNone/>
              <a:defRPr sz="11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87018" y="1739900"/>
            <a:ext cx="2425065" cy="3161030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100"/>
            </a:lvl6pPr>
            <a:lvl7pPr>
              <a:defRPr sz="1100"/>
            </a:lvl7pPr>
            <a:lvl8pPr>
              <a:defRPr sz="1100"/>
            </a:lvl8pPr>
            <a:lvl9pPr>
              <a:defRPr sz="1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7507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1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40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" y="218440"/>
            <a:ext cx="1804988" cy="92964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5030" y="218441"/>
            <a:ext cx="3067050" cy="4682490"/>
          </a:xfrm>
        </p:spPr>
        <p:txBody>
          <a:bodyPr/>
          <a:lstStyle>
            <a:lvl1pPr>
              <a:defRPr sz="2200"/>
            </a:lvl1pPr>
            <a:lvl2pPr>
              <a:defRPr sz="19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" y="1148081"/>
            <a:ext cx="1804988" cy="3752850"/>
          </a:xfrm>
        </p:spPr>
        <p:txBody>
          <a:bodyPr/>
          <a:lstStyle>
            <a:lvl1pPr marL="0" indent="0">
              <a:buNone/>
              <a:defRPr sz="1000"/>
            </a:lvl1pPr>
            <a:lvl2pPr marL="313462" indent="0">
              <a:buNone/>
              <a:defRPr sz="800"/>
            </a:lvl2pPr>
            <a:lvl3pPr marL="626922" indent="0">
              <a:buNone/>
              <a:defRPr sz="700"/>
            </a:lvl3pPr>
            <a:lvl4pPr marL="940383" indent="0">
              <a:buNone/>
              <a:defRPr sz="600"/>
            </a:lvl4pPr>
            <a:lvl5pPr marL="1253843" indent="0">
              <a:buNone/>
              <a:defRPr sz="600"/>
            </a:lvl5pPr>
            <a:lvl6pPr marL="1567306" indent="0">
              <a:buNone/>
              <a:defRPr sz="600"/>
            </a:lvl6pPr>
            <a:lvl7pPr marL="1880766" indent="0">
              <a:buNone/>
              <a:defRPr sz="600"/>
            </a:lvl7pPr>
            <a:lvl8pPr marL="2194226" indent="0">
              <a:buNone/>
              <a:defRPr sz="600"/>
            </a:lvl8pPr>
            <a:lvl9pPr marL="250768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620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373" y="3840480"/>
            <a:ext cx="3291840" cy="453390"/>
          </a:xfrm>
        </p:spPr>
        <p:txBody>
          <a:bodyPr anchor="b"/>
          <a:lstStyle>
            <a:lvl1pPr algn="l">
              <a:defRPr sz="14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75373" y="490220"/>
            <a:ext cx="3291840" cy="3291840"/>
          </a:xfrm>
        </p:spPr>
        <p:txBody>
          <a:bodyPr/>
          <a:lstStyle>
            <a:lvl1pPr marL="0" indent="0">
              <a:buNone/>
              <a:defRPr sz="2200"/>
            </a:lvl1pPr>
            <a:lvl2pPr marL="313462" indent="0">
              <a:buNone/>
              <a:defRPr sz="1900"/>
            </a:lvl2pPr>
            <a:lvl3pPr marL="626922" indent="0">
              <a:buNone/>
              <a:defRPr sz="1600"/>
            </a:lvl3pPr>
            <a:lvl4pPr marL="940383" indent="0">
              <a:buNone/>
              <a:defRPr sz="1400"/>
            </a:lvl4pPr>
            <a:lvl5pPr marL="1253843" indent="0">
              <a:buNone/>
              <a:defRPr sz="1400"/>
            </a:lvl5pPr>
            <a:lvl6pPr marL="1567306" indent="0">
              <a:buNone/>
              <a:defRPr sz="1400"/>
            </a:lvl6pPr>
            <a:lvl7pPr marL="1880766" indent="0">
              <a:buNone/>
              <a:defRPr sz="1400"/>
            </a:lvl7pPr>
            <a:lvl8pPr marL="2194226" indent="0">
              <a:buNone/>
              <a:defRPr sz="1400"/>
            </a:lvl8pPr>
            <a:lvl9pPr marL="2507689" indent="0">
              <a:buNone/>
              <a:defRPr sz="14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5373" y="4293870"/>
            <a:ext cx="3291840" cy="643890"/>
          </a:xfrm>
        </p:spPr>
        <p:txBody>
          <a:bodyPr/>
          <a:lstStyle>
            <a:lvl1pPr marL="0" indent="0">
              <a:buNone/>
              <a:defRPr sz="1000"/>
            </a:lvl1pPr>
            <a:lvl2pPr marL="313462" indent="0">
              <a:buNone/>
              <a:defRPr sz="800"/>
            </a:lvl2pPr>
            <a:lvl3pPr marL="626922" indent="0">
              <a:buNone/>
              <a:defRPr sz="700"/>
            </a:lvl3pPr>
            <a:lvl4pPr marL="940383" indent="0">
              <a:buNone/>
              <a:defRPr sz="600"/>
            </a:lvl4pPr>
            <a:lvl5pPr marL="1253843" indent="0">
              <a:buNone/>
              <a:defRPr sz="600"/>
            </a:lvl5pPr>
            <a:lvl6pPr marL="1567306" indent="0">
              <a:buNone/>
              <a:defRPr sz="600"/>
            </a:lvl6pPr>
            <a:lvl7pPr marL="1880766" indent="0">
              <a:buNone/>
              <a:defRPr sz="600"/>
            </a:lvl7pPr>
            <a:lvl8pPr marL="2194226" indent="0">
              <a:buNone/>
              <a:defRPr sz="600"/>
            </a:lvl8pPr>
            <a:lvl9pPr marL="2507689" indent="0">
              <a:buNone/>
              <a:defRPr sz="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77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320" y="219710"/>
            <a:ext cx="4937760" cy="914400"/>
          </a:xfrm>
          <a:prstGeom prst="rect">
            <a:avLst/>
          </a:prstGeom>
        </p:spPr>
        <p:txBody>
          <a:bodyPr vert="horz" lIns="62691" tIns="31345" rIns="62691" bIns="3134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" y="1280161"/>
            <a:ext cx="4937760" cy="3620770"/>
          </a:xfrm>
          <a:prstGeom prst="rect">
            <a:avLst/>
          </a:prstGeom>
        </p:spPr>
        <p:txBody>
          <a:bodyPr vert="horz" lIns="62691" tIns="31345" rIns="62691" bIns="3134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5085080"/>
            <a:ext cx="12801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A4C36-4F4A-414D-9B76-BA07C1507CE8}" type="datetimeFigureOut">
              <a:rPr lang="en-US" smtClean="0"/>
              <a:t>10/30/14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874520" y="5085080"/>
            <a:ext cx="17373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31920" y="5085080"/>
            <a:ext cx="1280160" cy="292100"/>
          </a:xfrm>
          <a:prstGeom prst="rect">
            <a:avLst/>
          </a:prstGeom>
        </p:spPr>
        <p:txBody>
          <a:bodyPr vert="horz" lIns="62691" tIns="31345" rIns="62691" bIns="31345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BCFDFD-6069-D445-98A6-9A6E40DA13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298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13462" rtl="0" eaLnBrk="1" latinLnBrk="0" hangingPunct="1">
        <a:spcBef>
          <a:spcPct val="0"/>
        </a:spcBef>
        <a:buNone/>
        <a:defRPr sz="3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35097" indent="-235097" algn="l" defTabSz="313462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75" indent="-195913" algn="l" defTabSz="313462" rtl="0" eaLnBrk="1" latinLnBrk="0" hangingPunct="1">
        <a:spcBef>
          <a:spcPct val="20000"/>
        </a:spcBef>
        <a:buFont typeface="Arial"/>
        <a:buChar char="–"/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783653" indent="-156730" algn="l" defTabSz="313462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113" indent="-156730" algn="l" defTabSz="313462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410573" indent="-156730" algn="l" defTabSz="313462" rtl="0" eaLnBrk="1" latinLnBrk="0" hangingPunct="1">
        <a:spcBef>
          <a:spcPct val="20000"/>
        </a:spcBef>
        <a:buFont typeface="Arial"/>
        <a:buChar char="»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24035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37496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50957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64418" indent="-156730" algn="l" defTabSz="313462" rtl="0" eaLnBrk="1" latinLnBrk="0" hangingPunct="1">
        <a:spcBef>
          <a:spcPct val="20000"/>
        </a:spcBef>
        <a:buFont typeface="Arial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13462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26922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40383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53843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6730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8076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226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07689" algn="l" defTabSz="31346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emf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obj1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8579" y="1540264"/>
            <a:ext cx="386643" cy="386643"/>
          </a:xfrm>
          <a:prstGeom prst="rect">
            <a:avLst/>
          </a:prstGeom>
          <a:ln>
            <a:noFill/>
          </a:ln>
        </p:spPr>
      </p:pic>
      <p:pic>
        <p:nvPicPr>
          <p:cNvPr id="8" name="Picture 7" descr="obj5-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590" y="1541590"/>
            <a:ext cx="386643" cy="386643"/>
          </a:xfrm>
          <a:prstGeom prst="rect">
            <a:avLst/>
          </a:prstGeom>
        </p:spPr>
      </p:pic>
      <p:pic>
        <p:nvPicPr>
          <p:cNvPr id="5" name="Picture 4" descr="geons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3403" y="940519"/>
            <a:ext cx="2279290" cy="113735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15258" y="913801"/>
            <a:ext cx="16616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Avenir Book"/>
                <a:cs typeface="Avenir Book"/>
              </a:rPr>
              <a:t>Imagine you just heard someone say </a:t>
            </a:r>
            <a:r>
              <a:rPr lang="en-US" sz="900" b="1" dirty="0" err="1" smtClean="0">
                <a:latin typeface="Avenir Book"/>
                <a:cs typeface="Avenir Book"/>
              </a:rPr>
              <a:t>fepolopus</a:t>
            </a:r>
            <a:r>
              <a:rPr lang="en-US" sz="900" dirty="0" smtClean="0">
                <a:latin typeface="Avenir Book"/>
                <a:cs typeface="Avenir Book"/>
              </a:rPr>
              <a:t>. Which object do you think </a:t>
            </a:r>
            <a:r>
              <a:rPr lang="en-US" sz="900" b="1" dirty="0" err="1" smtClean="0">
                <a:latin typeface="Avenir Book"/>
                <a:cs typeface="Avenir Book"/>
              </a:rPr>
              <a:t>fepolopus</a:t>
            </a:r>
            <a:r>
              <a:rPr lang="en-US" sz="900" dirty="0" smtClean="0">
                <a:latin typeface="Avenir Book"/>
                <a:cs typeface="Avenir Book"/>
              </a:rPr>
              <a:t> refers to?</a:t>
            </a:r>
            <a:endParaRPr lang="en-US" sz="900" dirty="0">
              <a:latin typeface="Avenir Book"/>
              <a:cs typeface="Avenir Book"/>
            </a:endParaRPr>
          </a:p>
        </p:txBody>
      </p:sp>
      <p:pic>
        <p:nvPicPr>
          <p:cNvPr id="2" name="Picture 1" descr="geons_plot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981" y="2301302"/>
            <a:ext cx="4553712" cy="2276856"/>
          </a:xfrm>
          <a:prstGeom prst="rect">
            <a:avLst/>
          </a:prstGeom>
        </p:spPr>
      </p:pic>
      <p:cxnSp>
        <p:nvCxnSpPr>
          <p:cNvPr id="21" name="Straight Arrow Connector 20"/>
          <p:cNvCxnSpPr/>
          <p:nvPr/>
        </p:nvCxnSpPr>
        <p:spPr>
          <a:xfrm flipH="1">
            <a:off x="1132868" y="1955851"/>
            <a:ext cx="1254" cy="567855"/>
          </a:xfrm>
          <a:prstGeom prst="straightConnector1">
            <a:avLst/>
          </a:prstGeom>
          <a:ln w="9525" cmpd="sng"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/>
          <p:cNvCxnSpPr/>
          <p:nvPr/>
        </p:nvCxnSpPr>
        <p:spPr>
          <a:xfrm>
            <a:off x="915258" y="1951850"/>
            <a:ext cx="1509182" cy="0"/>
          </a:xfrm>
          <a:prstGeom prst="line">
            <a:avLst/>
          </a:prstGeom>
          <a:ln w="9525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659112" y="844277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a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21694" y="845891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b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9354" y="2172911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c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621936" y="2167736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d</a:t>
            </a:r>
            <a:endParaRPr lang="en-US" sz="1400" b="1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3408210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real_objs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040" y="1243852"/>
            <a:ext cx="4343400" cy="1400672"/>
          </a:xfrm>
          <a:prstGeom prst="rect">
            <a:avLst/>
          </a:prstGeom>
        </p:spPr>
      </p:pic>
      <p:pic>
        <p:nvPicPr>
          <p:cNvPr id="2" name="Picture 1" descr="obj_plot3 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30" y="2806700"/>
            <a:ext cx="4553712" cy="22768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33451" y="1152196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a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0224" y="2616422"/>
            <a:ext cx="30008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 smtClean="0">
                <a:latin typeface="Avenir Book"/>
                <a:cs typeface="Avenir Book"/>
              </a:rPr>
              <a:t>b</a:t>
            </a:r>
            <a:endParaRPr lang="en-US" sz="1400" b="1" dirty="0">
              <a:latin typeface="Avenir Book"/>
              <a:cs typeface="Avenir Book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878933" y="2621958"/>
            <a:ext cx="2872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Avenir Book"/>
                <a:cs typeface="Avenir Book"/>
              </a:rPr>
              <a:t>c</a:t>
            </a:r>
            <a:endParaRPr lang="en-US" sz="1400" b="1" dirty="0">
              <a:latin typeface="Avenir Book"/>
              <a:cs typeface="Avenir Book"/>
            </a:endParaRPr>
          </a:p>
        </p:txBody>
      </p:sp>
    </p:spTree>
    <p:extLst>
      <p:ext uri="{BB962C8B-B14F-4D97-AF65-F5344CB8AC3E}">
        <p14:creationId xmlns:p14="http://schemas.microsoft.com/office/powerpoint/2010/main" val="484925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32</Words>
  <Application>Microsoft Macintosh PowerPoint</Application>
  <PresentationFormat>Custom</PresentationFormat>
  <Paragraphs>10</Paragraphs>
  <Slides>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</dc:creator>
  <cp:lastModifiedBy>Molly</cp:lastModifiedBy>
  <cp:revision>5</cp:revision>
  <cp:lastPrinted>2014-10-30T18:27:59Z</cp:lastPrinted>
  <dcterms:created xsi:type="dcterms:W3CDTF">2014-10-30T18:01:48Z</dcterms:created>
  <dcterms:modified xsi:type="dcterms:W3CDTF">2014-10-30T18:36:03Z</dcterms:modified>
</cp:coreProperties>
</file>

<file path=docProps/thumbnail.jpeg>
</file>